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9" r:id="rId1"/>
  </p:sldMasterIdLst>
  <p:sldIdLst>
    <p:sldId id="282" r:id="rId2"/>
    <p:sldId id="283" r:id="rId3"/>
    <p:sldId id="269" r:id="rId4"/>
    <p:sldId id="284" r:id="rId5"/>
    <p:sldId id="281" r:id="rId6"/>
    <p:sldId id="285" r:id="rId7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FBB2045-69A6-4BE0-95DF-ACE8054A60F8}" v="1" dt="2023-06-06T06:49:03.83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8056" autoAdjust="0"/>
    <p:restoredTop sz="86486" autoAdjust="0"/>
  </p:normalViewPr>
  <p:slideViewPr>
    <p:cSldViewPr>
      <p:cViewPr varScale="1">
        <p:scale>
          <a:sx n="95" d="100"/>
          <a:sy n="95" d="100"/>
        </p:scale>
        <p:origin x="360" y="7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6FBB2045-69A6-4BE0-95DF-ACE8054A60F8}"/>
    <pc:docChg chg="modSld">
      <pc:chgData name="Narelle Wheaton" userId="6e1b2b30-480e-4f91-806b-6735d5b9e446" providerId="ADAL" clId="{6FBB2045-69A6-4BE0-95DF-ACE8054A60F8}" dt="2023-06-06T06:49:03.833" v="0" actId="207"/>
      <pc:docMkLst>
        <pc:docMk/>
      </pc:docMkLst>
      <pc:sldChg chg="modSp">
        <pc:chgData name="Narelle Wheaton" userId="6e1b2b30-480e-4f91-806b-6735d5b9e446" providerId="ADAL" clId="{6FBB2045-69A6-4BE0-95DF-ACE8054A60F8}" dt="2023-06-06T06:49:03.833" v="0" actId="207"/>
        <pc:sldMkLst>
          <pc:docMk/>
          <pc:sldMk cId="0" sldId="269"/>
        </pc:sldMkLst>
        <pc:spChg chg="mod">
          <ac:chgData name="Narelle Wheaton" userId="6e1b2b30-480e-4f91-806b-6735d5b9e446" providerId="ADAL" clId="{6FBB2045-69A6-4BE0-95DF-ACE8054A60F8}" dt="2023-06-06T06:49:03.833" v="0" actId="207"/>
          <ac:spMkLst>
            <pc:docMk/>
            <pc:sldMk cId="0" sldId="269"/>
            <ac:spMk id="3074" creationId="{EBD67B1D-A56C-4B78-0989-FD848B7A11A1}"/>
          </ac:spMkLst>
        </pc:spChg>
      </pc:sldChg>
      <pc:sldChg chg="modSp">
        <pc:chgData name="Narelle Wheaton" userId="6e1b2b30-480e-4f91-806b-6735d5b9e446" providerId="ADAL" clId="{6FBB2045-69A6-4BE0-95DF-ACE8054A60F8}" dt="2023-06-06T06:49:03.833" v="0" actId="207"/>
        <pc:sldMkLst>
          <pc:docMk/>
          <pc:sldMk cId="0" sldId="281"/>
        </pc:sldMkLst>
        <pc:spChg chg="mod">
          <ac:chgData name="Narelle Wheaton" userId="6e1b2b30-480e-4f91-806b-6735d5b9e446" providerId="ADAL" clId="{6FBB2045-69A6-4BE0-95DF-ACE8054A60F8}" dt="2023-06-06T06:49:03.833" v="0" actId="207"/>
          <ac:spMkLst>
            <pc:docMk/>
            <pc:sldMk cId="0" sldId="281"/>
            <ac:spMk id="4098" creationId="{C55BD007-1344-FE38-D7E7-B5192B797A79}"/>
          </ac:spMkLst>
        </pc:spChg>
      </pc:sldChg>
      <pc:sldChg chg="modSp">
        <pc:chgData name="Narelle Wheaton" userId="6e1b2b30-480e-4f91-806b-6735d5b9e446" providerId="ADAL" clId="{6FBB2045-69A6-4BE0-95DF-ACE8054A60F8}" dt="2023-06-06T06:49:03.833" v="0" actId="207"/>
        <pc:sldMkLst>
          <pc:docMk/>
          <pc:sldMk cId="3784235693" sldId="282"/>
        </pc:sldMkLst>
        <pc:spChg chg="mod">
          <ac:chgData name="Narelle Wheaton" userId="6e1b2b30-480e-4f91-806b-6735d5b9e446" providerId="ADAL" clId="{6FBB2045-69A6-4BE0-95DF-ACE8054A60F8}" dt="2023-06-06T06:49:03.833" v="0" actId="207"/>
          <ac:spMkLst>
            <pc:docMk/>
            <pc:sldMk cId="3784235693" sldId="282"/>
            <ac:spMk id="2050" creationId="{69C721A6-C43B-1089-9730-150A000A8B9D}"/>
          </ac:spMkLst>
        </pc:spChg>
      </pc:sldChg>
      <pc:sldChg chg="modSp">
        <pc:chgData name="Narelle Wheaton" userId="6e1b2b30-480e-4f91-806b-6735d5b9e446" providerId="ADAL" clId="{6FBB2045-69A6-4BE0-95DF-ACE8054A60F8}" dt="2023-06-06T06:49:03.833" v="0" actId="207"/>
        <pc:sldMkLst>
          <pc:docMk/>
          <pc:sldMk cId="1763981531" sldId="283"/>
        </pc:sldMkLst>
        <pc:spChg chg="mod">
          <ac:chgData name="Narelle Wheaton" userId="6e1b2b30-480e-4f91-806b-6735d5b9e446" providerId="ADAL" clId="{6FBB2045-69A6-4BE0-95DF-ACE8054A60F8}" dt="2023-06-06T06:49:03.833" v="0" actId="207"/>
          <ac:spMkLst>
            <pc:docMk/>
            <pc:sldMk cId="1763981531" sldId="283"/>
            <ac:spMk id="2050" creationId="{69C721A6-C43B-1089-9730-150A000A8B9D}"/>
          </ac:spMkLst>
        </pc:spChg>
      </pc:sldChg>
      <pc:sldChg chg="modSp">
        <pc:chgData name="Narelle Wheaton" userId="6e1b2b30-480e-4f91-806b-6735d5b9e446" providerId="ADAL" clId="{6FBB2045-69A6-4BE0-95DF-ACE8054A60F8}" dt="2023-06-06T06:49:03.833" v="0" actId="207"/>
        <pc:sldMkLst>
          <pc:docMk/>
          <pc:sldMk cId="3911990415" sldId="284"/>
        </pc:sldMkLst>
        <pc:spChg chg="mod">
          <ac:chgData name="Narelle Wheaton" userId="6e1b2b30-480e-4f91-806b-6735d5b9e446" providerId="ADAL" clId="{6FBB2045-69A6-4BE0-95DF-ACE8054A60F8}" dt="2023-06-06T06:49:03.833" v="0" actId="207"/>
          <ac:spMkLst>
            <pc:docMk/>
            <pc:sldMk cId="3911990415" sldId="284"/>
            <ac:spMk id="3074" creationId="{EBD67B1D-A56C-4B78-0989-FD848B7A11A1}"/>
          </ac:spMkLst>
        </pc:spChg>
      </pc:sldChg>
      <pc:sldChg chg="modSp">
        <pc:chgData name="Narelle Wheaton" userId="6e1b2b30-480e-4f91-806b-6735d5b9e446" providerId="ADAL" clId="{6FBB2045-69A6-4BE0-95DF-ACE8054A60F8}" dt="2023-06-06T06:49:03.833" v="0" actId="207"/>
        <pc:sldMkLst>
          <pc:docMk/>
          <pc:sldMk cId="2395801309" sldId="285"/>
        </pc:sldMkLst>
        <pc:spChg chg="mod">
          <ac:chgData name="Narelle Wheaton" userId="6e1b2b30-480e-4f91-806b-6735d5b9e446" providerId="ADAL" clId="{6FBB2045-69A6-4BE0-95DF-ACE8054A60F8}" dt="2023-06-06T06:49:03.833" v="0" actId="207"/>
          <ac:spMkLst>
            <pc:docMk/>
            <pc:sldMk cId="2395801309" sldId="285"/>
            <ac:spMk id="4098" creationId="{C55BD007-1344-FE38-D7E7-B5192B797A79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34C78EA-B081-6EC5-D39B-548BAAD71C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5669CCA-E81A-4817-35C9-C776110A29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30AB62-AEB4-4067-3196-0EE8113AAC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B1F535-8A12-4DBC-84E7-F94C939100D0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1065207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9BE0FDB-E2C7-1F96-E1E1-C0B6EDA053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EB1FA65-7D82-208C-39CB-0FD81AF048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29C2B5F-81F2-6B36-570C-F8E6A2E323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E4890E-0096-4892-94B1-5D8FB95B4524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9411827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A8DDE40-2F37-0D6D-0B39-0C7445BA0C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7ECF15-8FDE-16F8-52E5-D1A9680FEF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B28466F-0889-6B24-4801-70D522DADB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92822D-5382-4FCA-BE38-B83FCFA7EF6F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0354344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67DDBE-9F8E-5DA6-5E11-C38E9CD894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9324F13-8863-240D-CD99-923189B495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98F73D-0AD1-776E-6AF8-F0E9F0A7C6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534E97-1E91-4498-B81F-F29DD8AE98B6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41891736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074B0F9-35BB-47E6-D82B-1B81F5807E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957354-2141-91EF-28BF-DD95AF8A28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71FCBFB-0ABA-3A2A-E4C2-9C25014E4E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0EE7AA-C145-4B8E-9B6D-87014D1C6C20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8824551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E1A54E44-EC6A-7B93-C549-45A6FA363D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C3684F9A-0399-6714-98DF-17E437D8AE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861255B7-3E1C-A6DD-ABF5-92848EE12A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90AA35-D6CC-48CE-BFA9-CEDB17DB7B96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5009778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1F9E4660-24F7-2AA4-740A-24E80219FB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EE25CA8A-0F4F-5482-61C1-3376CD828B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F499943B-18F2-7B9D-3260-4E9DAED2AD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AE33F0-0B6A-437D-A99C-69711F0DCB00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5902090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26C7FA88-4DC2-1C2A-CF29-7A8F868DAF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EE60DF43-63FE-F6DF-DF91-B3FDCEDD95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3D1AF0B0-4FF9-8239-56D0-DB3FF30F0E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36323C-2DEF-440B-9A4E-C956664E7825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6511472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789C6BFF-E673-E79A-6879-A666ECFA50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F4E58583-AA1B-00EE-90E2-A7928F911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DA4114A2-5456-DCA2-4108-3DBB015BE9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D82FBC-6071-459B-97D3-F3905358331D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8173930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00A15D85-F0D9-FE59-AA90-CFC73FEBA5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509525BB-2CE3-F158-4E8D-684D50C04D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EE42DF5-E2CF-3C32-00B9-0BE3F78D05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CC4C7B-0E05-4E3E-97F9-9C47A8895F60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6267605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59C14B42-58C7-D044-C045-76EC67FD09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562D1317-B384-96E4-5EA9-9B70F9AA17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E2B4681-D464-4934-1FF5-CDC17B6510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DFE6CB-E6C0-4485-8E73-36E71A610AB6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2825161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16FE9B67-6660-9EA2-9517-FFC0EE11789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EA8453C6-D916-120C-02AC-0DAEF9EC68C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8ECB25D-C0ED-1F5D-69B4-B12792940BB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880DE2-D7DA-AC99-379F-7E439DEF5E6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BCD5D95-0931-C8E3-420A-4EA86AE46B5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13958CC-CA8A-400C-A423-240757413C50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10" r:id="rId1"/>
    <p:sldLayoutId id="2147483711" r:id="rId2"/>
    <p:sldLayoutId id="2147483712" r:id="rId3"/>
    <p:sldLayoutId id="2147483713" r:id="rId4"/>
    <p:sldLayoutId id="2147483714" r:id="rId5"/>
    <p:sldLayoutId id="2147483715" r:id="rId6"/>
    <p:sldLayoutId id="2147483716" r:id="rId7"/>
    <p:sldLayoutId id="2147483717" r:id="rId8"/>
    <p:sldLayoutId id="2147483718" r:id="rId9"/>
    <p:sldLayoutId id="2147483719" r:id="rId10"/>
    <p:sldLayoutId id="2147483720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">
            <a:extLst>
              <a:ext uri="{FF2B5EF4-FFF2-40B4-BE49-F238E27FC236}">
                <a16:creationId xmlns:a16="http://schemas.microsoft.com/office/drawing/2014/main" id="{69C721A6-C43B-1089-9730-150A000A8B9D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1307257" y="2115002"/>
            <a:ext cx="9577486" cy="2627995"/>
          </a:xfrm>
        </p:spPr>
        <p:txBody>
          <a:bodyPr/>
          <a:lstStyle/>
          <a:p>
            <a:pPr algn="ctr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AU" altLang="en-US" sz="2000" dirty="0">
                <a:solidFill>
                  <a:srgbClr val="FFFFFF"/>
                </a:solidFill>
              </a:rPr>
              <a:t>Verse 1</a:t>
            </a:r>
          </a:p>
          <a:p>
            <a:pPr algn="ctr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AU" altLang="en-US" sz="4000" dirty="0">
                <a:solidFill>
                  <a:srgbClr val="FFFFFF"/>
                </a:solidFill>
              </a:rPr>
              <a:t>This is my Father's world,</a:t>
            </a:r>
          </a:p>
          <a:p>
            <a:pPr algn="ctr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AU" altLang="en-US" sz="4000" dirty="0">
                <a:solidFill>
                  <a:srgbClr val="FFFFFF"/>
                </a:solidFill>
              </a:rPr>
              <a:t>And to my listening ears</a:t>
            </a:r>
          </a:p>
          <a:p>
            <a:pPr algn="ctr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AU" altLang="en-US" sz="4000" dirty="0">
                <a:solidFill>
                  <a:srgbClr val="FFFFFF"/>
                </a:solidFill>
              </a:rPr>
              <a:t>All nature sings and round me rings</a:t>
            </a:r>
          </a:p>
          <a:p>
            <a:pPr algn="ctr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AU" altLang="en-US" sz="4000" dirty="0">
                <a:solidFill>
                  <a:srgbClr val="FFFFFF"/>
                </a:solidFill>
              </a:rPr>
              <a:t>The music of the spheres.</a:t>
            </a:r>
          </a:p>
        </p:txBody>
      </p:sp>
    </p:spTree>
    <p:extLst>
      <p:ext uri="{BB962C8B-B14F-4D97-AF65-F5344CB8AC3E}">
        <p14:creationId xmlns:p14="http://schemas.microsoft.com/office/powerpoint/2010/main" val="37842356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">
            <a:extLst>
              <a:ext uri="{FF2B5EF4-FFF2-40B4-BE49-F238E27FC236}">
                <a16:creationId xmlns:a16="http://schemas.microsoft.com/office/drawing/2014/main" id="{69C721A6-C43B-1089-9730-150A000A8B9D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838994" y="2295022"/>
            <a:ext cx="10514012" cy="2267955"/>
          </a:xfrm>
        </p:spPr>
        <p:txBody>
          <a:bodyPr/>
          <a:lstStyle/>
          <a:p>
            <a:pPr algn="ctr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AU" altLang="en-US" sz="4000" dirty="0">
                <a:solidFill>
                  <a:srgbClr val="FFFFFF"/>
                </a:solidFill>
              </a:rPr>
              <a:t>This is my Father's world,</a:t>
            </a:r>
          </a:p>
          <a:p>
            <a:pPr algn="ctr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AU" altLang="en-US" sz="4000" dirty="0">
                <a:solidFill>
                  <a:srgbClr val="FFFFFF"/>
                </a:solidFill>
              </a:rPr>
              <a:t>I rest me in the thought</a:t>
            </a:r>
          </a:p>
          <a:p>
            <a:pPr algn="ctr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AU" altLang="en-US" sz="4000" dirty="0">
                <a:solidFill>
                  <a:srgbClr val="FFFFFF"/>
                </a:solidFill>
              </a:rPr>
              <a:t>Of rocks and trees, of skies and seas;</a:t>
            </a:r>
          </a:p>
          <a:p>
            <a:pPr algn="ctr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AU" altLang="en-US" sz="4000" dirty="0">
                <a:solidFill>
                  <a:srgbClr val="FFFFFF"/>
                </a:solidFill>
              </a:rPr>
              <a:t>His hand the wonders wrought.</a:t>
            </a:r>
          </a:p>
        </p:txBody>
      </p:sp>
    </p:spTree>
    <p:extLst>
      <p:ext uri="{BB962C8B-B14F-4D97-AF65-F5344CB8AC3E}">
        <p14:creationId xmlns:p14="http://schemas.microsoft.com/office/powerpoint/2010/main" val="17639815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3">
            <a:extLst>
              <a:ext uri="{FF2B5EF4-FFF2-40B4-BE49-F238E27FC236}">
                <a16:creationId xmlns:a16="http://schemas.microsoft.com/office/drawing/2014/main" id="{EBD67B1D-A56C-4B78-0989-FD848B7A11A1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451769" y="2205037"/>
            <a:ext cx="9288462" cy="2447925"/>
          </a:xfrm>
        </p:spPr>
        <p:txBody>
          <a:bodyPr/>
          <a:lstStyle/>
          <a:p>
            <a:pPr algn="ctr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AU" altLang="en-US" sz="2000" dirty="0">
                <a:solidFill>
                  <a:srgbClr val="FFFFFF"/>
                </a:solidFill>
              </a:rPr>
              <a:t>Verse 2</a:t>
            </a:r>
          </a:p>
          <a:p>
            <a:pPr algn="ctr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AU" altLang="en-US" sz="3600" dirty="0">
                <a:solidFill>
                  <a:srgbClr val="FFFFFF"/>
                </a:solidFill>
              </a:rPr>
              <a:t>This is my Father's world,</a:t>
            </a:r>
          </a:p>
          <a:p>
            <a:pPr algn="ctr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AU" altLang="en-US" sz="3600" dirty="0">
                <a:solidFill>
                  <a:srgbClr val="FFFFFF"/>
                </a:solidFill>
              </a:rPr>
              <a:t>The birds their carols raise,</a:t>
            </a:r>
          </a:p>
          <a:p>
            <a:pPr algn="ctr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AU" altLang="en-US" sz="3600" dirty="0">
                <a:solidFill>
                  <a:srgbClr val="FFFFFF"/>
                </a:solidFill>
              </a:rPr>
              <a:t>The morning light, the lily white,</a:t>
            </a:r>
          </a:p>
          <a:p>
            <a:pPr algn="ctr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AU" altLang="en-US" sz="3600" dirty="0">
                <a:solidFill>
                  <a:srgbClr val="FFFFFF"/>
                </a:solidFill>
              </a:rPr>
              <a:t>Declare their maker's praise.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3">
            <a:extLst>
              <a:ext uri="{FF2B5EF4-FFF2-40B4-BE49-F238E27FC236}">
                <a16:creationId xmlns:a16="http://schemas.microsoft.com/office/drawing/2014/main" id="{EBD67B1D-A56C-4B78-0989-FD848B7A11A1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451769" y="2313049"/>
            <a:ext cx="9288462" cy="2231901"/>
          </a:xfrm>
        </p:spPr>
        <p:txBody>
          <a:bodyPr/>
          <a:lstStyle/>
          <a:p>
            <a:pPr algn="ctr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AU" altLang="en-US" sz="3600" dirty="0">
                <a:solidFill>
                  <a:srgbClr val="FFFFFF"/>
                </a:solidFill>
              </a:rPr>
              <a:t>This is my Father's world;</a:t>
            </a:r>
          </a:p>
          <a:p>
            <a:pPr algn="ctr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AU" altLang="en-US" sz="3600" dirty="0">
                <a:solidFill>
                  <a:srgbClr val="FFFFFF"/>
                </a:solidFill>
              </a:rPr>
              <a:t>He shines in all that's fair;</a:t>
            </a:r>
          </a:p>
          <a:p>
            <a:pPr algn="ctr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AU" altLang="en-US" sz="3600" dirty="0">
                <a:solidFill>
                  <a:srgbClr val="FFFFFF"/>
                </a:solidFill>
              </a:rPr>
              <a:t>In the rustling grass, I hear him pass,</a:t>
            </a:r>
          </a:p>
          <a:p>
            <a:pPr algn="ctr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AU" altLang="en-US" sz="3600" dirty="0">
                <a:solidFill>
                  <a:srgbClr val="FFFFFF"/>
                </a:solidFill>
              </a:rPr>
              <a:t>He speaks to me everywhere.</a:t>
            </a:r>
          </a:p>
        </p:txBody>
      </p:sp>
    </p:spTree>
    <p:extLst>
      <p:ext uri="{BB962C8B-B14F-4D97-AF65-F5344CB8AC3E}">
        <p14:creationId xmlns:p14="http://schemas.microsoft.com/office/powerpoint/2010/main" val="39119904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>
            <a:extLst>
              <a:ext uri="{FF2B5EF4-FFF2-40B4-BE49-F238E27FC236}">
                <a16:creationId xmlns:a16="http://schemas.microsoft.com/office/drawing/2014/main" id="{C55BD007-1344-FE38-D7E7-B5192B797A79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055687" y="2024856"/>
            <a:ext cx="10080625" cy="2808287"/>
          </a:xfrm>
        </p:spPr>
        <p:txBody>
          <a:bodyPr/>
          <a:lstStyle/>
          <a:p>
            <a:pPr algn="ctr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AU" altLang="en-US" sz="1800" dirty="0">
                <a:solidFill>
                  <a:srgbClr val="FFFFFF"/>
                </a:solidFill>
              </a:rPr>
              <a:t>Verse 3</a:t>
            </a:r>
          </a:p>
          <a:p>
            <a:pPr algn="ctr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AU" altLang="en-US" sz="3600" dirty="0">
                <a:solidFill>
                  <a:srgbClr val="FFFFFF"/>
                </a:solidFill>
              </a:rPr>
              <a:t>This is my Father's world;</a:t>
            </a:r>
          </a:p>
          <a:p>
            <a:pPr algn="ctr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AU" altLang="en-US" sz="3600" dirty="0">
                <a:solidFill>
                  <a:srgbClr val="FFFFFF"/>
                </a:solidFill>
              </a:rPr>
              <a:t>O let me ne'er forget</a:t>
            </a:r>
          </a:p>
          <a:p>
            <a:pPr algn="ctr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AU" altLang="en-US" sz="3600" dirty="0">
                <a:solidFill>
                  <a:srgbClr val="FFFFFF"/>
                </a:solidFill>
              </a:rPr>
              <a:t>That though the wrong </a:t>
            </a:r>
          </a:p>
          <a:p>
            <a:pPr algn="ctr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AU" altLang="en-US" sz="3600" dirty="0">
                <a:solidFill>
                  <a:srgbClr val="FFFFFF"/>
                </a:solidFill>
              </a:rPr>
              <a:t>seems oft so strong,</a:t>
            </a:r>
          </a:p>
          <a:p>
            <a:pPr algn="ctr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AU" altLang="en-US" sz="3600" dirty="0">
                <a:solidFill>
                  <a:srgbClr val="FFFFFF"/>
                </a:solidFill>
              </a:rPr>
              <a:t>God is the ruler yet.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>
            <a:extLst>
              <a:ext uri="{FF2B5EF4-FFF2-40B4-BE49-F238E27FC236}">
                <a16:creationId xmlns:a16="http://schemas.microsoft.com/office/drawing/2014/main" id="{C55BD007-1344-FE38-D7E7-B5192B797A79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055687" y="2312888"/>
            <a:ext cx="10080625" cy="2232223"/>
          </a:xfrm>
        </p:spPr>
        <p:txBody>
          <a:bodyPr/>
          <a:lstStyle/>
          <a:p>
            <a:pPr algn="ctr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AU" altLang="en-US" sz="3600" dirty="0">
                <a:solidFill>
                  <a:srgbClr val="FFFFFF"/>
                </a:solidFill>
              </a:rPr>
              <a:t>This is my Father's world;</a:t>
            </a:r>
          </a:p>
          <a:p>
            <a:pPr algn="ctr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AU" altLang="en-US" sz="3600" dirty="0">
                <a:solidFill>
                  <a:srgbClr val="FFFFFF"/>
                </a:solidFill>
              </a:rPr>
              <a:t>The battle is not done;</a:t>
            </a:r>
          </a:p>
          <a:p>
            <a:pPr algn="ctr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AU" altLang="en-US" sz="3600" dirty="0">
                <a:solidFill>
                  <a:srgbClr val="FFFFFF"/>
                </a:solidFill>
              </a:rPr>
              <a:t>Jesus who died shall be satisfied,</a:t>
            </a:r>
          </a:p>
          <a:p>
            <a:pPr algn="ctr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AU" altLang="en-US" sz="3600" dirty="0">
                <a:solidFill>
                  <a:srgbClr val="FFFFFF"/>
                </a:solidFill>
              </a:rPr>
              <a:t>And earth and Heaven be one.</a:t>
            </a:r>
          </a:p>
        </p:txBody>
      </p:sp>
      <p:sp>
        <p:nvSpPr>
          <p:cNvPr id="4099" name="Rectangle 1">
            <a:extLst>
              <a:ext uri="{FF2B5EF4-FFF2-40B4-BE49-F238E27FC236}">
                <a16:creationId xmlns:a16="http://schemas.microsoft.com/office/drawing/2014/main" id="{E849C05B-A81E-4FF6-E3AC-AE457EDC51B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3525" y="5961063"/>
            <a:ext cx="45720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800">
                <a:latin typeface="Tahoma" panose="020B0604030504040204" pitchFamily="34" charset="0"/>
              </a:rPr>
              <a:t>CCLI Song # 3163379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800">
                <a:latin typeface="Tahoma" panose="020B0604030504040204" pitchFamily="34" charset="0"/>
              </a:rPr>
              <a:t>Maltbie Davenport Babcock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800">
                <a:latin typeface="Tahoma" panose="020B0604030504040204" pitchFamily="34" charset="0"/>
              </a:rPr>
              <a:t>Public Domain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800">
                <a:latin typeface="Tahoma" panose="020B0604030504040204" pitchFamily="34" charset="0"/>
              </a:rPr>
              <a:t>For use solely with the SongSelect® Terms of Use. All rights reserved. www.ccli.com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800">
                <a:latin typeface="Tahoma" panose="020B0604030504040204" pitchFamily="34" charset="0"/>
              </a:rPr>
              <a:t>CCLI Licence #</a:t>
            </a:r>
          </a:p>
        </p:txBody>
      </p:sp>
    </p:spTree>
    <p:extLst>
      <p:ext uri="{BB962C8B-B14F-4D97-AF65-F5344CB8AC3E}">
        <p14:creationId xmlns:p14="http://schemas.microsoft.com/office/powerpoint/2010/main" val="239580130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17</TotalTime>
  <Words>196</Words>
  <Application>Microsoft Office PowerPoint</Application>
  <PresentationFormat>Widescreen</PresentationFormat>
  <Paragraphs>33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Arial</vt:lpstr>
      <vt:lpstr>Calibri</vt:lpstr>
      <vt:lpstr>Calibri Light</vt:lpstr>
      <vt:lpstr>Tahoma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42.</dc:title>
  <dc:creator>E. Langley Smith</dc:creator>
  <cp:lastModifiedBy>Narelle Wheaton</cp:lastModifiedBy>
  <cp:revision>6</cp:revision>
  <dcterms:created xsi:type="dcterms:W3CDTF">2001-02-20T00:54:48Z</dcterms:created>
  <dcterms:modified xsi:type="dcterms:W3CDTF">2023-06-06T06:49:07Z</dcterms:modified>
</cp:coreProperties>
</file>